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4586"/>
  </p:normalViewPr>
  <p:slideViewPr>
    <p:cSldViewPr snapToGrid="0" snapToObjects="1">
      <p:cViewPr>
        <p:scale>
          <a:sx n="98" d="100"/>
          <a:sy n="98" d="100"/>
        </p:scale>
        <p:origin x="128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4ADD9-441D-7E4A-842C-FEF47B85F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5FF618-5AC1-1040-896A-0B6009504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9D8F5-C78C-2849-A126-8B4762346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8E4E7-F5F4-6144-8B12-D2E86505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6C125-8D99-5445-BD50-BF0AE4D94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3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131BA-50B5-914C-B477-8EEBF81B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A3DF2-AE74-ED46-91ED-A522DE8D4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4489C-5143-F543-8259-56A23224B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A50CD-2191-D949-96C0-86ED69F06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08935-6343-B344-ADC1-CEA70987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2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C94E1-42EF-2C43-AE0D-A94ADA7BC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C3A2D-05DE-DD45-B890-AA3BA0532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2AEDB-017E-A94D-8CEF-A6BA1FDF2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CCE1A-3BF1-EE47-A57A-00F11F2B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1BF52-1930-5E42-8BC2-3B238FAC2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0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B267-A331-3849-9B8F-6D2725685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12A2B-6197-064A-9862-B0F677248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123A2-7E62-674D-A709-20EA53E4A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44D7E-D0E6-CF4F-98E5-EB9FA0D4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3B088-F700-A34B-84B2-DD9E018C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0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2C621-D9DD-B545-8C89-B9DB60B9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F219-6FAF-1A4A-B4E9-88E34C03B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31E0B-DAC1-3F4E-BFCA-00C53A4E4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AAD8-2B08-334C-98B4-466628B7D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7F7D0-BA83-144B-9727-EF3F0D078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8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E4E3A-6D67-AF49-98E4-8AD50424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A5096-A435-A546-AE26-982A75FE7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9D23-6892-284C-A0E9-ED34163E6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65743-4CEA-704B-AE8E-FBC1A762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E3188-FADD-084B-8066-FE0B51D8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466D6-E8E5-6C4E-9AAA-E91B5E288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0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FDE35-FC1E-F74F-A889-9AE832D0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1C5BA-8BFD-DA49-8754-FAB091B28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823CC-C2D7-6F44-9F85-EC0B9F58E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525A6D-C165-2344-A4F3-8224B713D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3B3CF5-72A9-C749-9A93-2625912E1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66E11-9457-FF41-B924-842203467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7C9716-F92A-AB47-BDD7-384E5856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53CAE3-4FBA-B747-B154-3B88C4AC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53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42F47-9521-DC48-B004-6400DC83F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150779-C266-3A42-91AB-F3AF3304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0F004D-98CD-0D4E-AFB6-7BE5ACE84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3B09F-AD3F-AD44-BDFE-1BAF37FE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3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12FA37-9020-8141-B1FB-B1BD04AF5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CA3829-23BA-4F44-A17F-612F6432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9BEF2-DA3B-AC40-B51D-88689C175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0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ECD-B2D4-F84F-9AA6-335504B7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B96E8-7D81-CF46-A589-47079C61C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9DC19-1435-824F-9AEC-7C3C23861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53019-E95E-5C4E-AE96-5D947FB0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B5D97-0E2F-AD49-B0D4-E72BECD1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9A0F8-3119-194F-9C13-83312B22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9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72EA3-394A-094E-A092-3AD64D62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67F87-3FDD-1743-95BF-499521B4D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EAAAA-07FC-0F4C-9CD8-1BC3D98B2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254C8-0703-D849-A54C-115B8169D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40143-FDE2-F44E-9A2E-1AEDF47B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450E73-6142-1A45-97A4-8A91F8844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0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E30E62-8D6A-374F-B059-126B07A1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55DB4-C2A5-C54E-AC55-997AF0240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B9A23-2347-5743-980F-035F856B3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72085-6C13-2245-BE13-0ED69FD6E0B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C51DD-A3D5-EC47-B364-7D3EFD3CF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1754D-CFBF-1B48-9E00-07406C711C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88414-8B29-B24B-8289-A4CB1664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4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880A7BA-20B3-684A-81B4-CCC56F3EE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6093" y="4831984"/>
            <a:ext cx="2362786" cy="17111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469D12-1AA6-8940-987E-AD413CB87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7578" y="3008724"/>
            <a:ext cx="2381301" cy="160424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CEF272-0417-1347-8340-9396A6A5F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2429" y="1597486"/>
            <a:ext cx="7118878" cy="929171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1AADE159-C387-CD46-A9D7-1229FA885F56}"/>
              </a:ext>
            </a:extLst>
          </p:cNvPr>
          <p:cNvSpPr txBox="1">
            <a:spLocks/>
          </p:cNvSpPr>
          <p:nvPr/>
        </p:nvSpPr>
        <p:spPr>
          <a:xfrm>
            <a:off x="1345974" y="125815"/>
            <a:ext cx="9498477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90" dirty="0">
                <a:latin typeface="Arial" panose="020B0604020202020204" pitchFamily="34" charset="0"/>
                <a:cs typeface="Arial" panose="020B0604020202020204" pitchFamily="34" charset="0"/>
              </a:rPr>
              <a:t>Case Study: </a:t>
            </a:r>
            <a:r>
              <a:rPr lang="en-US" sz="4200" spc="90" dirty="0">
                <a:solidFill>
                  <a:srgbClr val="5388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Dealership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23C69B-8072-9240-9745-63896F9530BB}"/>
              </a:ext>
            </a:extLst>
          </p:cNvPr>
          <p:cNvSpPr txBox="1"/>
          <p:nvPr/>
        </p:nvSpPr>
        <p:spPr>
          <a:xfrm>
            <a:off x="39084" y="4548822"/>
            <a:ext cx="4666689" cy="1041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is paying less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000" b="1" spc="-5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$55 P</a:t>
            </a:r>
            <a:r>
              <a:rPr lang="en-US" sz="2000" b="1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Onsite </a:t>
            </a:r>
            <a:r>
              <a:rPr lang="en-US" sz="2000" b="1" spc="-5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Conversions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result </a:t>
            </a: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Campaign.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777C924-5E18-5446-8088-A64155A28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875854"/>
              </p:ext>
            </p:extLst>
          </p:nvPr>
        </p:nvGraphicFramePr>
        <p:xfrm>
          <a:off x="226150" y="3358802"/>
          <a:ext cx="4807930" cy="71018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515548">
                  <a:extLst>
                    <a:ext uri="{9D8B030D-6E8A-4147-A177-3AD203B41FA5}">
                      <a16:colId xmlns:a16="http://schemas.microsoft.com/office/drawing/2014/main" val="1363549"/>
                    </a:ext>
                  </a:extLst>
                </a:gridCol>
                <a:gridCol w="1296462">
                  <a:extLst>
                    <a:ext uri="{9D8B030D-6E8A-4147-A177-3AD203B41FA5}">
                      <a16:colId xmlns:a16="http://schemas.microsoft.com/office/drawing/2014/main" val="3526015589"/>
                    </a:ext>
                  </a:extLst>
                </a:gridCol>
                <a:gridCol w="886189">
                  <a:extLst>
                    <a:ext uri="{9D8B030D-6E8A-4147-A177-3AD203B41FA5}">
                      <a16:colId xmlns:a16="http://schemas.microsoft.com/office/drawing/2014/main" val="89702146"/>
                    </a:ext>
                  </a:extLst>
                </a:gridCol>
                <a:gridCol w="1109731">
                  <a:extLst>
                    <a:ext uri="{9D8B030D-6E8A-4147-A177-3AD203B41FA5}">
                      <a16:colId xmlns:a16="http://schemas.microsoft.com/office/drawing/2014/main" val="2446961600"/>
                    </a:ext>
                  </a:extLst>
                </a:gridCol>
              </a:tblGrid>
              <a:tr h="3626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Ad Type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Impressions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Clicks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CTR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714578"/>
                  </a:ext>
                </a:extLst>
              </a:tr>
              <a:tr h="3475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Geo-Fencing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282,568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09945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316EE77-BB56-FC48-8C97-87B2D4BA2F02}"/>
              </a:ext>
            </a:extLst>
          </p:cNvPr>
          <p:cNvSpPr txBox="1"/>
          <p:nvPr/>
        </p:nvSpPr>
        <p:spPr>
          <a:xfrm>
            <a:off x="-102275" y="1940046"/>
            <a:ext cx="2896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CAMPAIGN RESULTS: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6619F2-8BF1-F748-AD8B-096023DD0613}"/>
              </a:ext>
            </a:extLst>
          </p:cNvPr>
          <p:cNvSpPr txBox="1"/>
          <p:nvPr/>
        </p:nvSpPr>
        <p:spPr>
          <a:xfrm>
            <a:off x="226150" y="930681"/>
            <a:ext cx="117394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Campaign includes: </a:t>
            </a:r>
            <a:r>
              <a:rPr lang="en-US" sz="1600" i="1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Geo-Fencing </a:t>
            </a:r>
            <a:r>
              <a:rPr lang="en-US" sz="1600" i="1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Conversion </a:t>
            </a:r>
            <a:r>
              <a:rPr lang="en-US" sz="1600" i="1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Sites. </a:t>
            </a:r>
          </a:p>
          <a:p>
            <a:endParaRPr lang="en-US" dirty="0">
              <a:solidFill>
                <a:srgbClr val="649AAB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020BA3-60BA-B142-BCAA-E5BA2CDE38D2}"/>
              </a:ext>
            </a:extLst>
          </p:cNvPr>
          <p:cNvCxnSpPr/>
          <p:nvPr/>
        </p:nvCxnSpPr>
        <p:spPr>
          <a:xfrm>
            <a:off x="0" y="1297989"/>
            <a:ext cx="12192000" cy="0"/>
          </a:xfrm>
          <a:prstGeom prst="line">
            <a:avLst/>
          </a:prstGeom>
          <a:ln w="12700">
            <a:solidFill>
              <a:srgbClr val="538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ACBE1D8-746D-9040-B2CE-7E8929094C9F}"/>
              </a:ext>
            </a:extLst>
          </p:cNvPr>
          <p:cNvSpPr txBox="1"/>
          <p:nvPr/>
        </p:nvSpPr>
        <p:spPr>
          <a:xfrm>
            <a:off x="9577670" y="4900001"/>
            <a:ext cx="2001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Conversion Zone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8189F4-06E8-A247-8F9A-A16073BDC2BC}"/>
              </a:ext>
            </a:extLst>
          </p:cNvPr>
          <p:cNvSpPr txBox="1"/>
          <p:nvPr/>
        </p:nvSpPr>
        <p:spPr>
          <a:xfrm>
            <a:off x="9617436" y="3020248"/>
            <a:ext cx="1940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Geo-Fence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8069F1F-8514-CC47-A178-556E8EA488E7}"/>
              </a:ext>
            </a:extLst>
          </p:cNvPr>
          <p:cNvSpPr/>
          <p:nvPr/>
        </p:nvSpPr>
        <p:spPr>
          <a:xfrm>
            <a:off x="8374093" y="1412750"/>
            <a:ext cx="1117214" cy="1113907"/>
          </a:xfrm>
          <a:prstGeom prst="ellipse">
            <a:avLst/>
          </a:prstGeom>
          <a:noFill/>
          <a:ln>
            <a:solidFill>
              <a:srgbClr val="C33C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33C54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B80DB6-D0A8-EF41-827B-898B9DFB7D58}"/>
              </a:ext>
            </a:extLst>
          </p:cNvPr>
          <p:cNvSpPr txBox="1"/>
          <p:nvPr/>
        </p:nvSpPr>
        <p:spPr>
          <a:xfrm>
            <a:off x="9734338" y="1269511"/>
            <a:ext cx="220587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Over </a:t>
            </a:r>
          </a:p>
          <a:p>
            <a:pPr algn="ctr"/>
            <a:r>
              <a:rPr lang="en-US" sz="1700" b="1" i="1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Onsite Visits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from consumers who have seen the advertisement!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8228F7C-249E-024D-B58F-E3BBD06ED1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7625" y="5927319"/>
            <a:ext cx="4549782" cy="7582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EBCDAC47-12C8-CD45-A8AD-6FD02AE1BCCF}"/>
              </a:ext>
            </a:extLst>
          </p:cNvPr>
          <p:cNvSpPr txBox="1"/>
          <p:nvPr/>
        </p:nvSpPr>
        <p:spPr>
          <a:xfrm>
            <a:off x="6095213" y="3257550"/>
            <a:ext cx="210338" cy="2939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D86FB3-7296-3447-85D6-7F81D80DEA64}"/>
              </a:ext>
            </a:extLst>
          </p:cNvPr>
          <p:cNvSpPr txBox="1"/>
          <p:nvPr/>
        </p:nvSpPr>
        <p:spPr>
          <a:xfrm>
            <a:off x="4552949" y="5956300"/>
            <a:ext cx="1542263" cy="6412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C9B123A-20B2-E543-85B7-A3E85AE67E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3938" y="2964010"/>
            <a:ext cx="3329559" cy="27746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F56FB85-1858-BE4E-8579-9E0458AE2F9E}"/>
              </a:ext>
            </a:extLst>
          </p:cNvPr>
          <p:cNvSpPr txBox="1"/>
          <p:nvPr/>
        </p:nvSpPr>
        <p:spPr>
          <a:xfrm>
            <a:off x="5324080" y="5069278"/>
            <a:ext cx="3138380" cy="5647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015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Beau, Mariah</dc:creator>
  <cp:lastModifiedBy>Le Beau, Mariah</cp:lastModifiedBy>
  <cp:revision>1</cp:revision>
  <dcterms:created xsi:type="dcterms:W3CDTF">2019-08-19T23:43:30Z</dcterms:created>
  <dcterms:modified xsi:type="dcterms:W3CDTF">2019-08-19T23:51:52Z</dcterms:modified>
</cp:coreProperties>
</file>